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3" r:id="rId7"/>
    <p:sldId id="262" r:id="rId8"/>
    <p:sldId id="261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FF9999"/>
    <a:srgbClr val="FF99FF"/>
    <a:srgbClr val="99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7DCD-87BC-FA03-E83C-58AE4342A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95210-BD13-24A6-B1FB-D5F1ACB3E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18CF2-B6CA-A9AD-AFFD-FFAF7693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D9E70-A032-D814-D897-4791DADE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3A5DC-7D44-D412-36B1-9D4BD805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793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7CFA-D545-5C41-B94C-6DAEB0C4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09C7E-0584-B0BE-240E-D763EB033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9D07C-A532-23A5-9D55-43F98581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FE32-7EEB-45B0-9626-8A9796CA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CAF9-4FEB-82D3-0EC5-693BF5E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588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EB574-6A5C-F57E-0B3D-858DC516E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79E44-72CE-59AF-3EA3-C134686D5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584F-2A55-7757-8140-2166146A9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3DEA-F64B-F0F6-27B9-E39032A2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5CC4F-A40D-FC72-3CB7-5D702E6A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76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C724-F774-C502-F6E1-0519E0CD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95DA-E3FE-F837-1715-91BD5445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00B9D-23FB-19C1-1FE1-352008DE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08C8-B8D0-6643-BEBA-293197D1A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597D-AEDF-A973-E5F2-2A002968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00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7C01-56E4-5843-5533-6036F779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328D-D73B-414D-EF9B-F9057459C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1AAA9-AAEF-EB90-BA57-6232D488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1F17D-8D3A-1F72-736C-44271392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D81D-F2F4-35A2-CB6A-9A7433CE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11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6960-7988-8F61-E9DE-9C4C93C1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DA6C-8B51-6F86-DD58-C42CBE080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75925-637D-FCF6-EC35-61F93828B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5F2AB-2E1F-1FD6-2104-CCC3C64D9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F06E3-8D5E-1D01-786C-F45C4BD0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CBBE6-BC21-6A9A-47CA-B59C04FC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334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47BA-BD18-DE8C-12CF-D196089D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631F-D6A1-AC60-A72C-1036B7E1D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873C8-5320-B1F7-2ED0-3C5A232C0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0C79D-C8B6-E0ED-ABFC-9F9FECAB9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D1D33-2AD6-3992-9D33-F016FD996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6410C-D90D-BE77-5D26-C98AB8AE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75BB7-A2BF-3C2B-2EB7-6570C71C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645A8-FE60-33F5-4281-12758987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57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89CC-E5E8-DF64-D54A-3B8B367C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12157-8793-36D7-D10E-507356F6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6EB0B-D0A1-E3DF-785A-0E40A401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CD94B-4C88-2C37-BB63-D190F469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48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C213D-22F3-4C77-C5CE-5256562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980E7-8C86-4D5F-6E84-747D89D8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31698-14A3-300D-D784-5E5D204B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01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5CC3-801B-1C27-3CA7-D3C5D597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348B-41AC-4980-628C-39597F24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96B65-E410-B148-BEA7-9C8EAFE36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46A0F-C5C6-5DD6-DD57-C8988187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B915A-9EA1-F428-B2DC-65AC6827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90F5D-E644-9A34-B21B-66DCDB79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364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0B64-C4A3-7D98-62E7-FBA0022F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4355D-7942-25A1-2FB2-D08D51E3C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8391D-7BF9-B2F9-E6AC-AF9B357F8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854A9-1956-BE32-BD1C-3FBD6FB8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7FF05-A19A-379B-C338-93F1E623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5FDA8-73FC-9712-D5BB-A345D814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1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ADC8E-FC72-E8E4-E4BF-358C5B35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615F5-8A96-16F2-35E3-C6EBAA261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3616-39F7-FE19-4A09-286A5C198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86DFF-F521-4774-AFEE-EE9085683F0B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A330-A2AF-C561-3362-82752856F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518C-20B3-BC79-FDEA-FEE5114A3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C5AB8-51ED-4A89-9059-8090F29653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972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ustinhwhite/Hundir_la_Flo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95A53-72CB-A8DD-6F6D-EA257CEFB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62321"/>
            <a:ext cx="5465852" cy="897961"/>
          </a:xfrm>
        </p:spPr>
        <p:txBody>
          <a:bodyPr anchor="b">
            <a:noAutofit/>
          </a:bodyPr>
          <a:lstStyle/>
          <a:p>
            <a:pPr>
              <a:lnSpc>
                <a:spcPct val="150000"/>
              </a:lnSpc>
            </a:pPr>
            <a:r>
              <a:rPr lang="es-ES" sz="54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Battleship</a:t>
            </a:r>
            <a:br>
              <a:rPr lang="es-E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s-E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Hundir la Flota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FAAA0-8A85-844A-DEE5-E964AF658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Dustin White</a:t>
            </a:r>
          </a:p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Beatriz García Dueñas</a:t>
            </a:r>
          </a:p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Juan Miguel López Piñero 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ovie poster with a group of people&#10;&#10;Description automatically generated">
            <a:extLst>
              <a:ext uri="{FF2B5EF4-FFF2-40B4-BE49-F238E27FC236}">
                <a16:creationId xmlns:a16="http://schemas.microsoft.com/office/drawing/2014/main" id="{30EAAA2C-D58E-CF6F-9072-B3CB1DB14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03" r="-1" b="24248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073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462FE-637E-1865-615D-188492EE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BATTLESHIP DEMO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D6014F-3A32-5452-F51F-59C10DC23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35" y="1690688"/>
            <a:ext cx="5098845" cy="40673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37BA53-1EDA-9551-B5FC-57232A59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092642" cy="406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8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ttleship® | Ubisoft (MX)">
            <a:extLst>
              <a:ext uri="{FF2B5EF4-FFF2-40B4-BE49-F238E27FC236}">
                <a16:creationId xmlns:a16="http://schemas.microsoft.com/office/drawing/2014/main" id="{4ED3EF31-2C60-47BA-D829-439A3D5894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261296-9682-6975-2846-CBD80A34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Conclusiones</a:t>
            </a:r>
          </a:p>
        </p:txBody>
      </p:sp>
      <p:cxnSp>
        <p:nvCxnSpPr>
          <p:cNvPr id="1038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943FB-E719-079D-CA3F-9D0FABD0C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00051"/>
            <a:ext cx="10515600" cy="1270232"/>
          </a:xfrm>
        </p:spPr>
        <p:txBody>
          <a:bodyPr>
            <a:normAutofit/>
          </a:bodyPr>
          <a:lstStyle/>
          <a:p>
            <a:r>
              <a:rPr lang="es-ES" sz="6600" b="1" dirty="0" err="1"/>
              <a:t>Around</a:t>
            </a:r>
            <a:r>
              <a:rPr lang="es-ES" sz="6600" b="1" dirty="0"/>
              <a:t> </a:t>
            </a:r>
            <a:r>
              <a:rPr lang="es-ES" sz="6600" b="1" dirty="0" err="1"/>
              <a:t>the</a:t>
            </a:r>
            <a:r>
              <a:rPr lang="es-ES" sz="6600" b="1" dirty="0"/>
              <a:t> </a:t>
            </a:r>
            <a:r>
              <a:rPr lang="es-ES" sz="6600" b="1" dirty="0" err="1"/>
              <a:t>World</a:t>
            </a:r>
            <a:endParaRPr lang="es-ES" sz="6600" b="1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white flag with a lion and lion&#10;&#10;Description automatically generated">
            <a:extLst>
              <a:ext uri="{FF2B5EF4-FFF2-40B4-BE49-F238E27FC236}">
                <a16:creationId xmlns:a16="http://schemas.microsoft.com/office/drawing/2014/main" id="{BF05242A-AA49-C2EA-14FE-6E379FE3A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r="17388" b="-3"/>
          <a:stretch/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7" name="Picture 6" descr="A red maple leaf on a white background&#10;&#10;Description automatically generated">
            <a:extLst>
              <a:ext uri="{FF2B5EF4-FFF2-40B4-BE49-F238E27FC236}">
                <a16:creationId xmlns:a16="http://schemas.microsoft.com/office/drawing/2014/main" id="{8DBE2419-3DEC-D98C-4E8F-54B361AC2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0" r="25749" b="2"/>
          <a:stretch/>
        </p:blipFill>
        <p:spPr>
          <a:xfrm>
            <a:off x="4333556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9" name="Picture 8" descr="A red flag with white stars&#10;&#10;Description automatically generated">
            <a:extLst>
              <a:ext uri="{FF2B5EF4-FFF2-40B4-BE49-F238E27FC236}">
                <a16:creationId xmlns:a16="http://schemas.microsoft.com/office/drawing/2014/main" id="{61BBB763-C04D-1E7F-2A56-43B053EF68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0" r="19099" b="-2"/>
          <a:stretch/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  <p:pic>
        <p:nvPicPr>
          <p:cNvPr id="11" name="Picture 10" descr="A blue flag with a globe and a circle of leaves&#10;&#10;Description automatically generated">
            <a:extLst>
              <a:ext uri="{FF2B5EF4-FFF2-40B4-BE49-F238E27FC236}">
                <a16:creationId xmlns:a16="http://schemas.microsoft.com/office/drawing/2014/main" id="{2E9D1736-3D09-D77C-A468-929FEF43A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18" y="452564"/>
            <a:ext cx="1965182" cy="13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6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47E62-70CD-CD86-D431-80AF6E70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s-ES" b="1" dirty="0"/>
              <a:t>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4E9E3-83BC-D7EE-2030-A70F19890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483652"/>
            <a:ext cx="5814239" cy="2360278"/>
          </a:xfr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b="1" dirty="0">
                <a:solidFill>
                  <a:schemeClr val="tx2"/>
                </a:solidFill>
              </a:rPr>
              <a:t>Objetivo Principal</a:t>
            </a:r>
          </a:p>
          <a:p>
            <a:pPr marL="0" indent="0" algn="ctr">
              <a:buNone/>
            </a:pPr>
            <a:r>
              <a:rPr lang="es-ES" sz="2400" dirty="0"/>
              <a:t>Colaborar en equipo para desarrollar el juego de Hundir la Flota, aplicando los conocimientos adquiridos en clase y utilizando Python junto con la biblioteca NumPy como base.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6DB8C9EF-E919-5B3C-880A-B28F5D4A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56" y="918973"/>
            <a:ext cx="4925523" cy="985105"/>
          </a:xfrm>
          <a:prstGeom prst="rect">
            <a:avLst/>
          </a:prstGeom>
        </p:spPr>
      </p:pic>
      <p:pic>
        <p:nvPicPr>
          <p:cNvPr id="9" name="Picture 8" descr="A logo of a sports team&#10;&#10;Description automatically generated">
            <a:extLst>
              <a:ext uri="{FF2B5EF4-FFF2-40B4-BE49-F238E27FC236}">
                <a16:creationId xmlns:a16="http://schemas.microsoft.com/office/drawing/2014/main" id="{B47F6355-3C8D-7434-CF66-926EB4C4C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62" y="2654247"/>
            <a:ext cx="3020083" cy="16987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deo game screen with ships and a city&#10;&#10;Description automatically generated">
            <a:extLst>
              <a:ext uri="{FF2B5EF4-FFF2-40B4-BE49-F238E27FC236}">
                <a16:creationId xmlns:a16="http://schemas.microsoft.com/office/drawing/2014/main" id="{B550602C-D02F-E91E-D512-F960ECD50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-1" r="8560" b="-1"/>
          <a:stretch/>
        </p:blipFill>
        <p:spPr>
          <a:xfrm>
            <a:off x="0" y="10"/>
            <a:ext cx="92902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D8A13-F1C7-B169-9D71-8A2C2D32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833" y="365125"/>
            <a:ext cx="5903167" cy="1899912"/>
          </a:xfrm>
        </p:spPr>
        <p:txBody>
          <a:bodyPr>
            <a:normAutofit/>
          </a:bodyPr>
          <a:lstStyle/>
          <a:p>
            <a:r>
              <a:rPr lang="es-ES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¿Como funciona el juego?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EB5F6-08C1-B7D7-6A7F-CE2D6E1D4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86" y="1730098"/>
            <a:ext cx="5396265" cy="4133747"/>
          </a:xfrm>
        </p:spPr>
        <p:txBody>
          <a:bodyPr>
            <a:normAutofit/>
          </a:bodyPr>
          <a:lstStyle/>
          <a:p>
            <a:r>
              <a:rPr lang="es-ES" sz="1800" dirty="0"/>
              <a:t>El juego consiste en hundir la flota enemiga antes que la tuya sea destruida. </a:t>
            </a:r>
          </a:p>
          <a:p>
            <a:r>
              <a:rPr lang="es-ES" sz="1800" dirty="0"/>
              <a:t>Se juega en un tablero de 10x10, donde tú y la maquina alternan turnos para atacar coordenadas enemigas.</a:t>
            </a:r>
          </a:p>
          <a:p>
            <a:r>
              <a:rPr lang="es-ES" sz="1800" dirty="0"/>
              <a:t> Los barcos son 10 dispuestos al azar.</a:t>
            </a:r>
          </a:p>
          <a:p>
            <a:pPr lvl="1"/>
            <a:r>
              <a:rPr lang="es-ES" sz="1800" dirty="0"/>
              <a:t>4 barcos de 1 posición </a:t>
            </a:r>
          </a:p>
          <a:p>
            <a:pPr lvl="1"/>
            <a:r>
              <a:rPr lang="es-ES" sz="1800" dirty="0"/>
              <a:t>3 barcos de 2 posiciones </a:t>
            </a:r>
          </a:p>
          <a:p>
            <a:pPr lvl="1"/>
            <a:r>
              <a:rPr lang="es-ES" sz="1800" dirty="0"/>
              <a:t>2 barcos de 3 posiciones </a:t>
            </a:r>
          </a:p>
          <a:p>
            <a:pPr lvl="1"/>
            <a:r>
              <a:rPr lang="es-ES" sz="1800" dirty="0"/>
              <a:t>1 barco de 4 posiciones </a:t>
            </a:r>
          </a:p>
          <a:p>
            <a:pPr lvl="1"/>
            <a:r>
              <a:rPr lang="es-ES" sz="1800" dirty="0"/>
              <a:t>Un acierto permite continuar jugando; un fallo pasa el turno al oponente. Gana quien elimine primero todos los barcos adversarios.</a:t>
            </a:r>
          </a:p>
        </p:txBody>
      </p:sp>
    </p:spTree>
    <p:extLst>
      <p:ext uri="{BB962C8B-B14F-4D97-AF65-F5344CB8AC3E}">
        <p14:creationId xmlns:p14="http://schemas.microsoft.com/office/powerpoint/2010/main" val="328725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9C2D29-475A-F320-43E0-B9754BC6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88" y="192457"/>
            <a:ext cx="3658903" cy="1185802"/>
          </a:xfrm>
        </p:spPr>
        <p:txBody>
          <a:bodyPr anchor="b">
            <a:normAutofit fontScale="90000"/>
          </a:bodyPr>
          <a:lstStyle/>
          <a:p>
            <a:r>
              <a:rPr lang="es-ES" sz="8000" dirty="0">
                <a:solidFill>
                  <a:srgbClr val="FFFFFF"/>
                </a:solidFill>
              </a:rPr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1A34-0AF9-7DF5-A699-C601A032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0939"/>
            <a:ext cx="5185746" cy="5297214"/>
          </a:xfrm>
        </p:spPr>
        <p:txBody>
          <a:bodyPr>
            <a:normAutofit lnSpcReduction="10000"/>
          </a:bodyPr>
          <a:lstStyle/>
          <a:p>
            <a:r>
              <a:rPr lang="es-ES" sz="1800" dirty="0">
                <a:solidFill>
                  <a:srgbClr val="FFFFFF"/>
                </a:solidFill>
                <a:hlinkClick r:id="rId2"/>
              </a:rPr>
              <a:t>https://github.com/dustinhwhite/Hundir_la_Flota</a:t>
            </a:r>
            <a:endParaRPr lang="es-ES" sz="1800" dirty="0">
              <a:solidFill>
                <a:srgbClr val="FFFFFF"/>
              </a:solidFill>
            </a:endParaRPr>
          </a:p>
          <a:p>
            <a:endParaRPr lang="es-ES" sz="1800" dirty="0">
              <a:solidFill>
                <a:srgbClr val="FFFFFF"/>
              </a:solidFill>
            </a:endParaRPr>
          </a:p>
          <a:p>
            <a:r>
              <a:rPr lang="es-ES" sz="1800" b="1" dirty="0">
                <a:solidFill>
                  <a:srgbClr val="FFFFFF"/>
                </a:solidFill>
              </a:rPr>
              <a:t>Main: </a:t>
            </a:r>
            <a:r>
              <a:rPr lang="es-ES" sz="1800" dirty="0">
                <a:solidFill>
                  <a:srgbClr val="FFFFFF"/>
                </a:solidFill>
              </a:rPr>
              <a:t>Rama primaria donde se almacena la versión final del código. </a:t>
            </a:r>
          </a:p>
          <a:p>
            <a:endParaRPr lang="es-ES" sz="1800" dirty="0">
              <a:solidFill>
                <a:srgbClr val="FFFFFF"/>
              </a:solidFill>
            </a:endParaRPr>
          </a:p>
          <a:p>
            <a:r>
              <a:rPr lang="es-ES" sz="1800" b="1" dirty="0">
                <a:solidFill>
                  <a:srgbClr val="FFFFFF"/>
                </a:solidFill>
              </a:rPr>
              <a:t>Develop: </a:t>
            </a:r>
            <a:r>
              <a:rPr lang="es-ES" sz="1800" dirty="0">
                <a:solidFill>
                  <a:srgbClr val="FFFFFF"/>
                </a:solidFill>
              </a:rPr>
              <a:t>Actúa como rama de integración de características. Es donde se recopilan todos los cambios de desarrollo.</a:t>
            </a:r>
          </a:p>
          <a:p>
            <a:endParaRPr lang="es-ES" sz="1800" dirty="0">
              <a:solidFill>
                <a:srgbClr val="FFFFFF"/>
              </a:solidFill>
            </a:endParaRPr>
          </a:p>
          <a:p>
            <a:r>
              <a:rPr lang="es-ES" sz="1800" b="1" dirty="0">
                <a:solidFill>
                  <a:srgbClr val="FFFFFF"/>
                </a:solidFill>
              </a:rPr>
              <a:t>Tareas: </a:t>
            </a:r>
            <a:r>
              <a:rPr lang="es-ES" sz="1800" dirty="0">
                <a:solidFill>
                  <a:srgbClr val="FFFFFF"/>
                </a:solidFill>
              </a:rPr>
              <a:t>Cada miembro del equipo crearon sus propias ramas a partir de Develop para tareas específicas. Por ejemplo, "Dustin_Tarea1", indica que Dustin trabaja en la Tarea 1.</a:t>
            </a:r>
          </a:p>
          <a:p>
            <a:endParaRPr lang="es-ES" sz="1800" dirty="0">
              <a:solidFill>
                <a:srgbClr val="FFFFFF"/>
              </a:solidFill>
            </a:endParaRPr>
          </a:p>
          <a:p>
            <a:r>
              <a:rPr lang="es-ES" sz="1800" b="1" dirty="0">
                <a:solidFill>
                  <a:srgbClr val="FFFFFF"/>
                </a:solidFill>
              </a:rPr>
              <a:t>Epic_branch_1.1: </a:t>
            </a:r>
            <a:r>
              <a:rPr lang="es-ES" sz="1800" dirty="0">
                <a:solidFill>
                  <a:srgbClr val="FFFFFF"/>
                </a:solidFill>
              </a:rPr>
              <a:t>Tras completar las tareas individuales, se fusionan aquí, una rama donde un conjunto de tareas combinadas y prueban juntas antes de integrarse de nuevo en Develop. </a:t>
            </a:r>
          </a:p>
        </p:txBody>
      </p:sp>
      <p:pic>
        <p:nvPicPr>
          <p:cNvPr id="5" name="Picture 4" descr="A blue cat in a circle&#10;&#10;Description automatically generated">
            <a:extLst>
              <a:ext uri="{FF2B5EF4-FFF2-40B4-BE49-F238E27FC236}">
                <a16:creationId xmlns:a16="http://schemas.microsoft.com/office/drawing/2014/main" id="{1B7D2236-D6EF-B32E-00BA-CE22E1DC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728" y="192457"/>
            <a:ext cx="1096347" cy="10963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49FB2D-816D-DCC5-BF1A-E9404C0A3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38" y="1682748"/>
            <a:ext cx="6343338" cy="35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4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EB8FB5C5-AB9F-BD76-2B24-3FAC4BB82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t="84" r="1064" b="-85"/>
          <a:stretch/>
        </p:blipFill>
        <p:spPr>
          <a:xfrm>
            <a:off x="457199" y="457199"/>
            <a:ext cx="11420476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F542D-D1CD-130D-B1E3-290FC70E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08716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5400" b="1" dirty="0"/>
              <a:t>Estructura del proyecto en GitHub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8783F-B942-7CB0-E4D5-296B9EA52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s-ES" sz="2200" b="1" dirty="0"/>
              <a:t>Main.py - </a:t>
            </a:r>
            <a:r>
              <a:rPr lang="es-ES" sz="2200" dirty="0"/>
              <a:t>Para ejecutar el juego</a:t>
            </a:r>
          </a:p>
          <a:p>
            <a:r>
              <a:rPr lang="es-ES" sz="2200" b="1" dirty="0"/>
              <a:t>Requirements.txt - </a:t>
            </a:r>
            <a:r>
              <a:rPr lang="es-ES" sz="2200" dirty="0"/>
              <a:t>Las librerías terceras necesarias para el jugador </a:t>
            </a:r>
          </a:p>
          <a:p>
            <a:r>
              <a:rPr lang="es-ES" sz="2200" b="1" dirty="0"/>
              <a:t>.</a:t>
            </a:r>
            <a:r>
              <a:rPr lang="es-ES" sz="2200" b="1" dirty="0" err="1"/>
              <a:t>gitignore</a:t>
            </a:r>
            <a:r>
              <a:rPr lang="es-ES" sz="2200" b="1" dirty="0"/>
              <a:t> - </a:t>
            </a:r>
            <a:r>
              <a:rPr lang="es-ES" sz="2200" dirty="0"/>
              <a:t>Especificar los archivos y directorios que Git debe ignorar y no rastrear.</a:t>
            </a:r>
          </a:p>
          <a:p>
            <a:r>
              <a:rPr lang="es-ES" sz="2200" b="1" dirty="0"/>
              <a:t>README.md </a:t>
            </a:r>
            <a:r>
              <a:rPr lang="es-ES" sz="2200" dirty="0"/>
              <a:t>que explica las instrucciones al jugador </a:t>
            </a:r>
          </a:p>
          <a:p>
            <a:r>
              <a:rPr lang="es-ES" sz="2200" b="1" dirty="0" err="1"/>
              <a:t>Source</a:t>
            </a:r>
            <a:r>
              <a:rPr lang="es-ES" sz="2200" b="1" dirty="0"/>
              <a:t> </a:t>
            </a:r>
            <a:r>
              <a:rPr lang="es-ES" sz="2200" b="1" dirty="0" err="1"/>
              <a:t>Code</a:t>
            </a:r>
            <a:r>
              <a:rPr lang="es-ES" sz="2200" b="1" dirty="0"/>
              <a:t> </a:t>
            </a:r>
            <a:r>
              <a:rPr lang="es-ES" sz="2200" dirty="0"/>
              <a:t>tiene tres carpetas:</a:t>
            </a:r>
          </a:p>
          <a:p>
            <a:pPr lvl="1"/>
            <a:r>
              <a:rPr lang="es-ES" sz="2200" dirty="0"/>
              <a:t>1. </a:t>
            </a:r>
            <a:r>
              <a:rPr lang="es-ES" sz="2200" b="1" dirty="0"/>
              <a:t>Variables: </a:t>
            </a:r>
            <a:r>
              <a:rPr lang="es-ES" sz="2200" dirty="0"/>
              <a:t>Las constantes definidas </a:t>
            </a:r>
          </a:p>
          <a:p>
            <a:pPr lvl="1"/>
            <a:r>
              <a:rPr lang="es-ES" sz="2200" dirty="0"/>
              <a:t>2. </a:t>
            </a:r>
            <a:r>
              <a:rPr lang="es-ES" sz="2200" b="1" dirty="0" err="1"/>
              <a:t>Classes</a:t>
            </a:r>
            <a:r>
              <a:rPr lang="es-ES" sz="2200" dirty="0"/>
              <a:t>: </a:t>
            </a:r>
            <a:r>
              <a:rPr lang="es-ES" sz="2200" dirty="0" err="1"/>
              <a:t>Board</a:t>
            </a:r>
            <a:r>
              <a:rPr lang="es-ES" sz="2200" dirty="0"/>
              <a:t> y </a:t>
            </a:r>
            <a:r>
              <a:rPr lang="es-ES" sz="2200" dirty="0" err="1"/>
              <a:t>Game</a:t>
            </a:r>
            <a:endParaRPr lang="es-ES" sz="2200" dirty="0"/>
          </a:p>
          <a:p>
            <a:pPr lvl="1"/>
            <a:r>
              <a:rPr lang="es-ES" sz="2200" dirty="0"/>
              <a:t>3. </a:t>
            </a:r>
            <a:r>
              <a:rPr lang="es-ES" sz="2200" b="1" dirty="0"/>
              <a:t>Funciones: </a:t>
            </a:r>
            <a:r>
              <a:rPr lang="es-ES" sz="2200" dirty="0"/>
              <a:t>Coordenadas, Disparo del Jugador, Disparo de la máquina, y </a:t>
            </a:r>
            <a:r>
              <a:rPr lang="es-ES" sz="2200" dirty="0" err="1"/>
              <a:t>End</a:t>
            </a:r>
            <a:r>
              <a:rPr lang="es-ES" sz="2200" dirty="0"/>
              <a:t> </a:t>
            </a:r>
            <a:r>
              <a:rPr lang="es-ES" sz="2200" dirty="0" err="1"/>
              <a:t>Game</a:t>
            </a:r>
            <a:r>
              <a:rPr lang="es-ES" sz="2200" dirty="0"/>
              <a:t> </a:t>
            </a:r>
          </a:p>
          <a:p>
            <a:pPr marL="457200" lvl="1" indent="0">
              <a:buNone/>
            </a:pPr>
            <a:endParaRPr lang="es-ES" sz="2200" dirty="0"/>
          </a:p>
          <a:p>
            <a:pPr marL="457200" lvl="1" indent="0">
              <a:buNone/>
            </a:pPr>
            <a:endParaRPr lang="es-ES" sz="2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FA615-BACC-1E05-8F1B-A41ADE7F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256" y="1831398"/>
            <a:ext cx="2615685" cy="4599008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4A0755F-DE93-CCB7-3C4D-5DEA73E8698D}"/>
              </a:ext>
            </a:extLst>
          </p:cNvPr>
          <p:cNvSpPr/>
          <p:nvPr/>
        </p:nvSpPr>
        <p:spPr>
          <a:xfrm>
            <a:off x="8826759" y="4991878"/>
            <a:ext cx="914400" cy="37322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C7A752C-DE6D-DBDE-6905-60420C227FBF}"/>
              </a:ext>
            </a:extLst>
          </p:cNvPr>
          <p:cNvSpPr/>
          <p:nvPr/>
        </p:nvSpPr>
        <p:spPr>
          <a:xfrm>
            <a:off x="8826759" y="2472611"/>
            <a:ext cx="620485" cy="26518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B53C1BA-11CE-4D96-B9B7-B773CACA53DD}"/>
              </a:ext>
            </a:extLst>
          </p:cNvPr>
          <p:cNvSpPr/>
          <p:nvPr/>
        </p:nvSpPr>
        <p:spPr>
          <a:xfrm>
            <a:off x="8882742" y="3314332"/>
            <a:ext cx="1129004" cy="110101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B282005-1148-33CF-7D06-D721B4D1072D}"/>
              </a:ext>
            </a:extLst>
          </p:cNvPr>
          <p:cNvCxnSpPr/>
          <p:nvPr/>
        </p:nvCxnSpPr>
        <p:spPr>
          <a:xfrm>
            <a:off x="9039029" y="6121689"/>
            <a:ext cx="60415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9573702-53CD-DD2F-7FA4-1586C4FFA458}"/>
              </a:ext>
            </a:extLst>
          </p:cNvPr>
          <p:cNvCxnSpPr/>
          <p:nvPr/>
        </p:nvCxnSpPr>
        <p:spPr>
          <a:xfrm>
            <a:off x="9039029" y="6430406"/>
            <a:ext cx="60415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92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6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F975B41-7884-205C-E4C0-E5F06AEE4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98538"/>
            <a:ext cx="1631950" cy="1084263"/>
          </a:xfrm>
          <a:prstGeom prst="rect">
            <a:avLst/>
          </a:prstGeom>
        </p:spPr>
      </p:pic>
      <p:pic>
        <p:nvPicPr>
          <p:cNvPr id="5" name="Content Placeholder 4" descr="A yellow file with a white square on it&#10;&#10;Description automatically generated">
            <a:extLst>
              <a:ext uri="{FF2B5EF4-FFF2-40B4-BE49-F238E27FC236}">
                <a16:creationId xmlns:a16="http://schemas.microsoft.com/office/drawing/2014/main" id="{7D36187C-6CA4-7F3E-0785-EBAF6E4A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8" y="998538"/>
            <a:ext cx="1127125" cy="1084263"/>
          </a:xfrm>
          <a:prstGeom prst="rect">
            <a:avLst/>
          </a:prstGeom>
        </p:spPr>
      </p:pic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1972A2EB-61A4-1541-AB5C-FA03AAC5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141538"/>
            <a:ext cx="2819400" cy="1549400"/>
          </a:xfrm>
          <a:prstGeom prst="rect">
            <a:avLst/>
          </a:prstGeom>
        </p:spPr>
      </p:pic>
      <p:pic>
        <p:nvPicPr>
          <p:cNvPr id="19" name="Picture 18" descr="A cup of coffee with a leaf design on top&#10;&#10;Description automatically generated">
            <a:extLst>
              <a:ext uri="{FF2B5EF4-FFF2-40B4-BE49-F238E27FC236}">
                <a16:creationId xmlns:a16="http://schemas.microsoft.com/office/drawing/2014/main" id="{BCB5F294-4D4F-A440-DC61-CAFB0DF4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749675"/>
            <a:ext cx="2819400" cy="2101850"/>
          </a:xfrm>
          <a:prstGeom prst="rect">
            <a:avLst/>
          </a:prstGeom>
        </p:spPr>
      </p:pic>
      <p:pic>
        <p:nvPicPr>
          <p:cNvPr id="11" name="Picture 10" descr="A diagram of a light bulb with a brain inside&#10;&#10;Description automatically generated">
            <a:extLst>
              <a:ext uri="{FF2B5EF4-FFF2-40B4-BE49-F238E27FC236}">
                <a16:creationId xmlns:a16="http://schemas.microsoft.com/office/drawing/2014/main" id="{24C921E9-443F-FB6E-02EE-C0AD6002E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38" y="998538"/>
            <a:ext cx="4308475" cy="2673350"/>
          </a:xfrm>
          <a:prstGeom prst="rect">
            <a:avLst/>
          </a:prstGeom>
        </p:spPr>
      </p:pic>
      <p:pic>
        <p:nvPicPr>
          <p:cNvPr id="13" name="Picture 12" descr="A green and white logo&#10;&#10;Description automatically generated">
            <a:extLst>
              <a:ext uri="{FF2B5EF4-FFF2-40B4-BE49-F238E27FC236}">
                <a16:creationId xmlns:a16="http://schemas.microsoft.com/office/drawing/2014/main" id="{066D7893-4936-F17B-6E00-C829CC248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38" y="3729038"/>
            <a:ext cx="2122488" cy="2122488"/>
          </a:xfrm>
          <a:prstGeom prst="rect">
            <a:avLst/>
          </a:prstGeom>
        </p:spPr>
      </p:pic>
      <p:pic>
        <p:nvPicPr>
          <p:cNvPr id="15" name="Picture 1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807E9A4B-B476-A228-1074-1D1A297D17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3729038"/>
            <a:ext cx="2127250" cy="2122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D63E9-426B-EFED-182E-E4FE4909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Herramientas del Proyecto </a:t>
            </a:r>
          </a:p>
        </p:txBody>
      </p:sp>
    </p:spTree>
    <p:extLst>
      <p:ext uri="{BB962C8B-B14F-4D97-AF65-F5344CB8AC3E}">
        <p14:creationId xmlns:p14="http://schemas.microsoft.com/office/powerpoint/2010/main" val="426872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F542D-D1CD-130D-B1E3-290FC70E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241"/>
            <a:ext cx="11018520" cy="1434415"/>
          </a:xfrm>
        </p:spPr>
        <p:txBody>
          <a:bodyPr anchor="b">
            <a:normAutofit/>
          </a:bodyPr>
          <a:lstStyle/>
          <a:p>
            <a:r>
              <a:rPr lang="es-ES" sz="5400" b="1" dirty="0"/>
              <a:t>Planificación del proyecto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8852D11-5C6E-B9AF-30E7-8B3A3BA410EC}"/>
              </a:ext>
            </a:extLst>
          </p:cNvPr>
          <p:cNvSpPr/>
          <p:nvPr/>
        </p:nvSpPr>
        <p:spPr>
          <a:xfrm>
            <a:off x="1262742" y="2437651"/>
            <a:ext cx="2730760" cy="14859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FASE 1</a:t>
            </a:r>
            <a:endParaRPr lang="es-E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Brainstorming</a:t>
            </a:r>
          </a:p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Planificación y reparto de tareas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16CC5DA-2B92-AF76-EBBB-F59FC9524C36}"/>
              </a:ext>
            </a:extLst>
          </p:cNvPr>
          <p:cNvSpPr/>
          <p:nvPr/>
        </p:nvSpPr>
        <p:spPr>
          <a:xfrm>
            <a:off x="8030548" y="2404994"/>
            <a:ext cx="2895600" cy="1485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FASE 3</a:t>
            </a:r>
            <a:endParaRPr lang="es-E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Integración e implementación de la lógica del juego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F551385-5E6D-2DD6-628B-24DE50110847}"/>
              </a:ext>
            </a:extLst>
          </p:cNvPr>
          <p:cNvSpPr/>
          <p:nvPr/>
        </p:nvSpPr>
        <p:spPr>
          <a:xfrm>
            <a:off x="2809291" y="4353536"/>
            <a:ext cx="2602464" cy="14859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FASE 4</a:t>
            </a:r>
            <a:endParaRPr lang="es-E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Pruebas del código</a:t>
            </a:r>
          </a:p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Corrección de errores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686BE6E-E020-8B60-085F-8407E92146EB}"/>
              </a:ext>
            </a:extLst>
          </p:cNvPr>
          <p:cNvSpPr/>
          <p:nvPr/>
        </p:nvSpPr>
        <p:spPr>
          <a:xfrm>
            <a:off x="4523791" y="2437651"/>
            <a:ext cx="2976466" cy="1485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FASE 2</a:t>
            </a:r>
            <a:endParaRPr lang="es-E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Desarrollo del proyecto</a:t>
            </a:r>
          </a:p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Diseño de clases, funciones y variables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8A820DF-D637-2E33-D5D0-9F2B55AB5538}"/>
              </a:ext>
            </a:extLst>
          </p:cNvPr>
          <p:cNvSpPr/>
          <p:nvPr/>
        </p:nvSpPr>
        <p:spPr>
          <a:xfrm>
            <a:off x="6490995" y="4353536"/>
            <a:ext cx="2602464" cy="14859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FASE 5</a:t>
            </a:r>
            <a:endParaRPr lang="es-E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 del juego</a:t>
            </a:r>
          </a:p>
          <a:p>
            <a:pPr algn="ctr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Mejoras y optimización</a:t>
            </a:r>
          </a:p>
        </p:txBody>
      </p:sp>
    </p:spTree>
    <p:extLst>
      <p:ext uri="{BB962C8B-B14F-4D97-AF65-F5344CB8AC3E}">
        <p14:creationId xmlns:p14="http://schemas.microsoft.com/office/powerpoint/2010/main" val="241982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402</Words>
  <Application>Microsoft Office PowerPoint</Application>
  <PresentationFormat>Panorámica</PresentationFormat>
  <Paragraphs>54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ADLaM Display</vt:lpstr>
      <vt:lpstr>Arial</vt:lpstr>
      <vt:lpstr>Calibri</vt:lpstr>
      <vt:lpstr>Calibri Light</vt:lpstr>
      <vt:lpstr>Office Theme</vt:lpstr>
      <vt:lpstr>Battleship Hundir la Flota</vt:lpstr>
      <vt:lpstr>Around the World</vt:lpstr>
      <vt:lpstr>El proyecto</vt:lpstr>
      <vt:lpstr>¿Como funciona el juego? </vt:lpstr>
      <vt:lpstr>Git</vt:lpstr>
      <vt:lpstr>Presentación de PowerPoint</vt:lpstr>
      <vt:lpstr>Estructura del proyecto en GitHub</vt:lpstr>
      <vt:lpstr>Herramientas del Proyecto </vt:lpstr>
      <vt:lpstr>Planificación del proyecto</vt:lpstr>
      <vt:lpstr>BATTLESHIP DEMO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Hundir la Flota </dc:title>
  <dc:creator>Dustin White</dc:creator>
  <cp:lastModifiedBy>Beii G</cp:lastModifiedBy>
  <cp:revision>28</cp:revision>
  <dcterms:created xsi:type="dcterms:W3CDTF">2023-11-20T13:30:06Z</dcterms:created>
  <dcterms:modified xsi:type="dcterms:W3CDTF">2023-11-21T18:47:32Z</dcterms:modified>
</cp:coreProperties>
</file>